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49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12DE22-0D4C-481C-8193-C550D83809B9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AB47279-DE92-4F12-B4EB-4A171689D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worldbook/armstrong_neil_worldbook.html" TargetMode="External"/><Relationship Id="rId2" Type="http://schemas.openxmlformats.org/officeDocument/2006/relationships/hyperlink" Target="http://www.astro.com/astro-databank/Armstrong,_Neil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answers.com/neil-armsrong" TargetMode="External"/><Relationship Id="rId4" Type="http://schemas.openxmlformats.org/officeDocument/2006/relationships/hyperlink" Target="http://en.wikipedia.org/wiki/Neil_Armstrohttp: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Neil Armstrong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7772400" cy="5486400"/>
          </a:xfrm>
          <a:solidFill>
            <a:schemeClr val="bg1">
              <a:lumMod val="95000"/>
              <a:lumOff val="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http://www.astro.com/astro-databank/Armstrong,_Neil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http://www.nasa.gov/worldbook/armstrong_neil_worldbook.html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http://en.wikipedia.org/wiki/Neil_Armstrohttp://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?/a&gt;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6934200" cy="45993"/>
          </a:xfrm>
        </p:spPr>
        <p:txBody>
          <a:bodyPr>
            <a:noAutofit/>
          </a:bodyPr>
          <a:lstStyle/>
          <a:p>
            <a:pPr algn="ctr"/>
            <a:endParaRPr lang="en-US" sz="1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0667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He was the first man in space</a:t>
            </a:r>
            <a:b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</a:b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he was In the army 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en-US" sz="4800" dirty="0">
              <a:solidFill>
                <a:schemeClr val="bg1">
                  <a:lumMod val="95000"/>
                  <a:lumOff val="5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8458200" cy="144780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Germen 8 in was his first flight </a:t>
            </a:r>
            <a:b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</a:b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in space. He was a navy aviator    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 </a:t>
            </a:r>
            <a:endParaRPr lang="en-US" sz="7200" dirty="0">
              <a:solidFill>
                <a:schemeClr val="bg1">
                  <a:lumMod val="95000"/>
                  <a:lumOff val="5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9143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was in the Korean war 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was in the navy and army 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914400"/>
            <a:ext cx="7086600" cy="213360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Neil Armstrong was a test piliot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was the person to set foot on the moon 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was in the us navy army 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8381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Nein Armstrong was born August 5</a:t>
            </a:r>
            <a:r>
              <a:rPr lang="en-US" baseline="30000" dirty="0" smtClean="0">
                <a:solidFill>
                  <a:srgbClr val="FF0000"/>
                </a:solidFill>
                <a:latin typeface="Chiller" pitchFamily="82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 1930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was born in wapakpneta, Ohio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</a:t>
            </a: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moved  to </a:t>
            </a: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20 different city's in Ohio he moved back to his home town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 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914399"/>
          </a:xfrm>
          <a:solidFill>
            <a:schemeClr val="bg2">
              <a:lumMod val="50000"/>
            </a:schemeClr>
          </a:solidFill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moved back to his home town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057400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His is  of the Scots iris and germen decent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Apollo 11moon landing mission on July 20</a:t>
            </a:r>
            <a:r>
              <a:rPr lang="en-US" baseline="30000" dirty="0" smtClean="0">
                <a:solidFill>
                  <a:srgbClr val="FF0000"/>
                </a:solidFill>
                <a:latin typeface="Chiller" pitchFamily="82" charset="0"/>
              </a:rPr>
              <a:t>th 1969</a:t>
            </a: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          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838199"/>
          </a:xfrm>
          <a:solidFill>
            <a:schemeClr val="bg1">
              <a:lumMod val="95000"/>
              <a:lumOff val="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severed as a test pilot</a:t>
            </a:r>
            <a:br>
              <a:rPr lang="en-US" dirty="0" smtClean="0">
                <a:solidFill>
                  <a:srgbClr val="FF0000"/>
                </a:solidFill>
                <a:latin typeface="Chiller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he gradated from Purdue university   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</TotalTime>
  <Words>59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Neil Armstrong</vt:lpstr>
      <vt:lpstr>He was the first man in space he was In the army </vt:lpstr>
      <vt:lpstr>Germen 8 in was his first flight  in space. He was a navy aviator    </vt:lpstr>
      <vt:lpstr>He was in the Korean war  he was in the navy and army  </vt:lpstr>
      <vt:lpstr>Neil Armstrong was a test piliot he was the person to set foot on the moon  he was in the us navy army  </vt:lpstr>
      <vt:lpstr>Nein Armstrong was born August 5th 1930 he was born in wapakpneta, Ohio he moved  to 20 different city's in Ohio he moved back to his home town   </vt:lpstr>
      <vt:lpstr>He moved back to his home town </vt:lpstr>
      <vt:lpstr>His is  of the Scots iris and germen decent Apollo 11moon landing mission on July 20th 1969           </vt:lpstr>
      <vt:lpstr>he severed as a test pilot he gradated from Purdue university   </vt:lpstr>
      <vt:lpstr>  http://www.astro.com/astro-databank/Armstrong,_Neil  http://www.nasa.gov/worldbook/armstrong_neil_worldbook.html  http://en.wikipedia.org/wiki/Neil_Armstrohttp://  ?/a&gt; 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Neil Armstrong</dc:title>
  <dc:creator>USER</dc:creator>
  <cp:lastModifiedBy>USER</cp:lastModifiedBy>
  <cp:revision>21</cp:revision>
  <dcterms:created xsi:type="dcterms:W3CDTF">2009-04-30T19:53:16Z</dcterms:created>
  <dcterms:modified xsi:type="dcterms:W3CDTF">2009-05-11T19:50:40Z</dcterms:modified>
</cp:coreProperties>
</file>